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6"/>
  </p:notesMasterIdLst>
  <p:sldIdLst>
    <p:sldId id="614" r:id="rId2"/>
    <p:sldId id="615" r:id="rId3"/>
    <p:sldId id="620" r:id="rId4"/>
    <p:sldId id="617" r:id="rId5"/>
    <p:sldId id="618" r:id="rId6"/>
    <p:sldId id="619" r:id="rId7"/>
    <p:sldId id="584" r:id="rId8"/>
    <p:sldId id="621" r:id="rId9"/>
    <p:sldId id="622" r:id="rId10"/>
    <p:sldId id="585" r:id="rId11"/>
    <p:sldId id="623" r:id="rId12"/>
    <p:sldId id="624" r:id="rId13"/>
    <p:sldId id="625" r:id="rId14"/>
    <p:sldId id="586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CC00"/>
    <a:srgbClr val="996633"/>
    <a:srgbClr val="6666FF"/>
    <a:srgbClr val="3366FF"/>
    <a:srgbClr val="CCFF99"/>
    <a:srgbClr val="6AF4A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 autoAdjust="0"/>
    <p:restoredTop sz="94707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60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4F798A6-A901-4E86-9F4D-6EE9E2BF2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65A8688-E27F-409B-B28C-A1214662C0FF}" type="slidenum">
              <a:rPr lang="en-US" altLang="en-US" b="0">
                <a:latin typeface="Times New Roman" panose="02020603050405020304" pitchFamily="18" charset="0"/>
              </a:rPr>
              <a:pPr/>
              <a:t>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015F6E9-42B2-42EB-9CCF-7368B62CE74D}" type="slidenum">
              <a:rPr lang="en-US" altLang="en-US" b="0">
                <a:latin typeface="Times New Roman" panose="02020603050405020304" pitchFamily="18" charset="0"/>
              </a:rPr>
              <a:pPr/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1F4011F-4B07-49AE-A5B9-FF661753A2EE}" type="slidenum">
              <a:rPr lang="en-US" altLang="en-US" b="0">
                <a:latin typeface="Times New Roman" panose="02020603050405020304" pitchFamily="18" charset="0"/>
              </a:rPr>
              <a:pPr/>
              <a:t>11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0F21799-AD37-4DFA-BD1E-AEB32BBE759D}" type="slidenum">
              <a:rPr lang="en-US" altLang="en-US" b="0">
                <a:latin typeface="Times New Roman" panose="02020603050405020304" pitchFamily="18" charset="0"/>
              </a:rPr>
              <a:pPr/>
              <a:t>12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0465632-1435-43D8-BF82-DB03CA704066}" type="slidenum">
              <a:rPr lang="en-US" altLang="en-US" b="0">
                <a:latin typeface="Times New Roman" panose="02020603050405020304" pitchFamily="18" charset="0"/>
              </a:rPr>
              <a:pPr/>
              <a:t>13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F9EAF1-F27A-4651-B66F-69323F6A9978}" type="slidenum">
              <a:rPr lang="en-US" altLang="en-US" b="0">
                <a:latin typeface="Times New Roman" panose="02020603050405020304" pitchFamily="18" charset="0"/>
              </a:rPr>
              <a:pPr/>
              <a:t>14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317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B54EB7-ED38-47CA-97D6-1D87841E6F7F}" type="slidenum">
              <a:rPr lang="en-US" altLang="en-US" b="0">
                <a:latin typeface="Times New Roman" panose="02020603050405020304" pitchFamily="18" charset="0"/>
              </a:rPr>
              <a:pPr/>
              <a:t>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6463243-B8A5-4A8E-B404-3855CEC0C596}" type="slidenum">
              <a:rPr lang="en-US" altLang="en-US" b="0">
                <a:latin typeface="Times New Roman" panose="02020603050405020304" pitchFamily="18" charset="0"/>
              </a:rPr>
              <a:pPr/>
              <a:t>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92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566B6AB-C26C-4D2C-989E-189F6DD96AFF}" type="slidenum">
              <a:rPr lang="en-US" altLang="en-US" b="0">
                <a:latin typeface="Times New Roman" panose="02020603050405020304" pitchFamily="18" charset="0"/>
              </a:rPr>
              <a:pPr/>
              <a:t>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DAB965-E294-4CA3-B8B1-A941B17CFFD7}" type="slidenum">
              <a:rPr lang="en-US" altLang="en-US" b="0">
                <a:latin typeface="Times New Roman" panose="02020603050405020304" pitchFamily="18" charset="0"/>
              </a:rPr>
              <a:pPr/>
              <a:t>5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DDBF822-C6DB-4F6A-82A7-A034311FC502}" type="slidenum">
              <a:rPr lang="en-US" altLang="en-US" b="0">
                <a:latin typeface="Times New Roman" panose="02020603050405020304" pitchFamily="18" charset="0"/>
              </a:rPr>
              <a:pPr/>
              <a:t>6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B60FC35-538C-4496-9377-0CBB70A1D347}" type="slidenum">
              <a:rPr lang="en-US" altLang="en-US" b="0">
                <a:latin typeface="Times New Roman" panose="02020603050405020304" pitchFamily="18" charset="0"/>
              </a:rPr>
              <a:pPr/>
              <a:t>7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9A37969-48F6-40FF-8689-F73D1C2D3D9E}" type="slidenum">
              <a:rPr lang="en-US" altLang="en-US" b="0">
                <a:latin typeface="Times New Roman" panose="02020603050405020304" pitchFamily="18" charset="0"/>
              </a:rPr>
              <a:pPr/>
              <a:t>8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6B8C4DF-7C1F-479A-815D-81520A5C6465}" type="slidenum">
              <a:rPr lang="en-US" altLang="en-US" b="0">
                <a:latin typeface="Times New Roman" panose="02020603050405020304" pitchFamily="18" charset="0"/>
              </a:rPr>
              <a:pPr/>
              <a:t>9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 b="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EE30A72-6E19-4B73-842A-F27CC5DD2E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86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370A0-958C-47FD-910F-B2D6DAF6CC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75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A1396-ED1C-4AA9-9586-B2F4AD936F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2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1EC89-CE5F-436F-861E-075F4E2AFE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00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4194D-FC87-4E94-88CB-75F59A934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0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225E6-23C2-4ADC-B581-8E203865C0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21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66E70-A076-4951-8D9A-FAA095806A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8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F95EB-DF03-4CDE-9263-D696B772B2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1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811A6-BA8D-4735-A45F-8253730EA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88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E2A4-C6F0-4372-BBCD-D1FB29FB2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60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75B7F-172C-495F-A6C9-90A7B7E7F7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681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608E-D1CE-4994-88F7-4530EEFD52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6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39BFA-FD76-4101-9375-8C0161A2BE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54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/>
            </a:lvl1pPr>
          </a:lstStyle>
          <a:p>
            <a:pPr>
              <a:defRPr/>
            </a:pPr>
            <a:fld id="{203A06A7-7616-4066-BC46-4068973E77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09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E684E7F-7B7F-4363-B97E-7BE181AEA29B}" type="slidenum">
              <a:rPr lang="en-US" altLang="en-US" b="0"/>
              <a:pPr/>
              <a:t>1</a:t>
            </a:fld>
            <a:endParaRPr lang="en-US" altLang="en-US" b="0"/>
          </a:p>
        </p:txBody>
      </p:sp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0">
                <a:latin typeface="Arial" panose="020B0604020202020204" pitchFamily="34" charset="0"/>
              </a:rPr>
              <a:t>Copyright </a:t>
            </a:r>
            <a:r>
              <a:rPr lang="en-US" altLang="en-US" sz="1000" b="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 b="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4101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 Box 4"/>
          <p:cNvSpPr txBox="1">
            <a:spLocks noChangeArrowheads="1"/>
          </p:cNvSpPr>
          <p:nvPr/>
        </p:nvSpPr>
        <p:spPr bwMode="auto">
          <a:xfrm>
            <a:off x="187325" y="914400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24</a:t>
            </a:r>
          </a:p>
        </p:txBody>
      </p:sp>
      <p:pic>
        <p:nvPicPr>
          <p:cNvPr id="4103" name="Picture 5" descr="Forouzan4e10lbj_n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066800"/>
            <a:ext cx="4076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 Box 6"/>
          <p:cNvSpPr txBox="1">
            <a:spLocks noChangeArrowheads="1"/>
          </p:cNvSpPr>
          <p:nvPr/>
        </p:nvSpPr>
        <p:spPr bwMode="auto">
          <a:xfrm>
            <a:off x="263525" y="2209800"/>
            <a:ext cx="4156075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Network Management:</a:t>
            </a:r>
          </a:p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SNMP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6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FCE35CA-3CAE-4AD6-B748-7B7DC23E5CAE}" type="slidenum">
              <a:rPr lang="en-US" altLang="en-US" b="0"/>
              <a:pPr/>
              <a:t>10</a:t>
            </a:fld>
            <a:endParaRPr lang="en-US" altLang="en-US" b="0"/>
          </a:p>
        </p:txBody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777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Companion of network management on the Internet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4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5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6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7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8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9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2254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2489200"/>
            <a:ext cx="5713412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81487AA-F051-4041-9530-265B458CFD96}" type="slidenum">
              <a:rPr lang="en-US" altLang="en-US" b="0"/>
              <a:pPr/>
              <a:t>11</a:t>
            </a:fld>
            <a:endParaRPr lang="en-US" altLang="en-US" b="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3561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2" name="Line 10"/>
          <p:cNvSpPr>
            <a:spLocks noChangeShapeType="1"/>
          </p:cNvSpPr>
          <p:nvPr/>
        </p:nvSpPr>
        <p:spPr bwMode="auto">
          <a:xfrm>
            <a:off x="609600" y="4495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3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528888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SNMP defines the format of packets exchanged between a manager and an agent. It reads and changes the status of objects (values of variables) in SNMP packets.</a:t>
            </a:r>
          </a:p>
        </p:txBody>
      </p:sp>
      <p:grpSp>
        <p:nvGrpSpPr>
          <p:cNvPr id="663564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4592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4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635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66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5BC38F9-AF6B-41F9-938C-38581E56C564}" type="slidenum">
              <a:rPr lang="en-US" altLang="en-US" b="0"/>
              <a:pPr/>
              <a:t>12</a:t>
            </a:fld>
            <a:endParaRPr lang="en-US" altLang="en-US" b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2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4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5609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10" name="Line 10"/>
          <p:cNvSpPr>
            <a:spLocks noChangeShapeType="1"/>
          </p:cNvSpPr>
          <p:nvPr/>
        </p:nvSpPr>
        <p:spPr bwMode="auto">
          <a:xfrm>
            <a:off x="609600" y="40386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11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0415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SMI defines the general rules for naming objects, defining object types (including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range and length), and showing how to encode objects and values.</a:t>
            </a:r>
          </a:p>
        </p:txBody>
      </p:sp>
      <p:grpSp>
        <p:nvGrpSpPr>
          <p:cNvPr id="665612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664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16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56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5E2F37B-E3C1-47FB-A0A1-EB8C8D26C562}" type="slidenum">
              <a:rPr lang="en-US" altLang="en-US" b="0"/>
              <a:pPr/>
              <a:t>13</a:t>
            </a:fld>
            <a:endParaRPr lang="en-US" altLang="en-US" b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7657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8" name="Line 10"/>
          <p:cNvSpPr>
            <a:spLocks noChangeShapeType="1"/>
          </p:cNvSpPr>
          <p:nvPr/>
        </p:nvSpPr>
        <p:spPr bwMode="auto">
          <a:xfrm>
            <a:off x="609600" y="40386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9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0415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MIB creates a collection of named objects, their types, and their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relationships to each other in an entity to be managed.</a:t>
            </a:r>
          </a:p>
        </p:txBody>
      </p:sp>
      <p:grpSp>
        <p:nvGrpSpPr>
          <p:cNvPr id="667660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868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689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70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76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87CF6E7-25EB-4A25-8DF6-3A6E90561D10}" type="slidenum">
              <a:rPr lang="en-US" altLang="en-US" b="0"/>
              <a:pPr/>
              <a:t>14</a:t>
            </a:fld>
            <a:endParaRPr lang="en-US" altLang="en-US" b="0"/>
          </a:p>
        </p:txBody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777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Comparing computer programming and network management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8" name="Rectangle 6"/>
          <p:cNvSpPr>
            <a:spLocks noChangeArrowheads="1"/>
          </p:cNvSpPr>
          <p:nvPr/>
        </p:nvSpPr>
        <p:spPr bwMode="ltGray">
          <a:xfrm>
            <a:off x="860425" y="5921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3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3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3073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36688"/>
            <a:ext cx="641667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22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0DE15B6-0F6D-4668-870E-CB5E28B80930}" type="slidenum">
              <a:rPr lang="en-US" altLang="en-US" b="0"/>
              <a:pPr/>
              <a:t>2</a:t>
            </a:fld>
            <a:endParaRPr lang="en-US" altLang="en-US" b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4717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discuss SNMP as a framework for managing devices in an internet using the TCP/IP protocol suite.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define a manager as a host that runs SNMP client and any agents as a router or host that runs a server program.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Discuss SMI and MIB, which are used by SNMP.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SMI names objects, defines the type of data, and encodes data.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data types are defined using ASN.1.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SMI uses BER to encode data.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the functionality of SNMP using three methods.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5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3E3A3A-989F-41F9-9EC4-8151A6A15049}" type="slidenum">
              <a:rPr lang="en-US" altLang="en-US" b="0"/>
              <a:pPr/>
              <a:t>3</a:t>
            </a:fld>
            <a:endParaRPr lang="en-US" altLang="en-US" b="0"/>
          </a:p>
        </p:txBody>
      </p:sp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5741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SNMP uses two different ports of UDP.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22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6288057-ACB3-4D14-B0AE-CE98F3C60181}" type="slidenum">
              <a:rPr lang="en-US" altLang="en-US" b="0"/>
              <a:pPr/>
              <a:t>4</a:t>
            </a:fld>
            <a:endParaRPr lang="en-US" altLang="en-US" b="0"/>
          </a:p>
        </p:txBody>
      </p:sp>
      <p:sp>
        <p:nvSpPr>
          <p:cNvPr id="10244" name="Text Box 2"/>
          <p:cNvSpPr txBox="1">
            <a:spLocks noChangeArrowheads="1"/>
          </p:cNvSpPr>
          <p:nvPr/>
        </p:nvSpPr>
        <p:spPr bwMode="auto">
          <a:xfrm>
            <a:off x="822325" y="333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Symbol" panose="05050102010706020507" pitchFamily="18" charset="2"/>
            </a:endParaRPr>
          </a:p>
        </p:txBody>
      </p:sp>
      <p:sp>
        <p:nvSpPr>
          <p:cNvPr id="651267" name="Text Box 3"/>
          <p:cNvSpPr txBox="1">
            <a:spLocks noChangeArrowheads="1"/>
          </p:cNvSpPr>
          <p:nvPr/>
        </p:nvSpPr>
        <p:spPr bwMode="auto">
          <a:xfrm>
            <a:off x="152400" y="119063"/>
            <a:ext cx="2603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Chapter </a:t>
            </a:r>
            <a:b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</a:b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Outline</a:t>
            </a:r>
          </a:p>
        </p:txBody>
      </p:sp>
      <p:sp>
        <p:nvSpPr>
          <p:cNvPr id="10246" name="Line 4"/>
          <p:cNvSpPr>
            <a:spLocks noChangeShapeType="1"/>
          </p:cNvSpPr>
          <p:nvPr/>
        </p:nvSpPr>
        <p:spPr bwMode="auto">
          <a:xfrm>
            <a:off x="2590800" y="228600"/>
            <a:ext cx="0" cy="617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1269" name="Text Box 5"/>
          <p:cNvSpPr txBox="1">
            <a:spLocks noChangeArrowheads="1"/>
          </p:cNvSpPr>
          <p:nvPr/>
        </p:nvSpPr>
        <p:spPr bwMode="auto">
          <a:xfrm>
            <a:off x="2667000" y="365125"/>
            <a:ext cx="2941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24.1   Concept</a:t>
            </a:r>
          </a:p>
        </p:txBody>
      </p:sp>
      <p:sp>
        <p:nvSpPr>
          <p:cNvPr id="651270" name="Text Box 6"/>
          <p:cNvSpPr txBox="1">
            <a:spLocks noChangeArrowheads="1"/>
          </p:cNvSpPr>
          <p:nvPr/>
        </p:nvSpPr>
        <p:spPr bwMode="auto">
          <a:xfrm>
            <a:off x="2667000" y="1249363"/>
            <a:ext cx="63833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24.2   Management Components</a:t>
            </a:r>
          </a:p>
        </p:txBody>
      </p:sp>
      <p:sp>
        <p:nvSpPr>
          <p:cNvPr id="651271" name="Text Box 7"/>
          <p:cNvSpPr txBox="1">
            <a:spLocks noChangeArrowheads="1"/>
          </p:cNvSpPr>
          <p:nvPr/>
        </p:nvSpPr>
        <p:spPr bwMode="auto">
          <a:xfrm>
            <a:off x="2819400" y="3352800"/>
            <a:ext cx="184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  <a:p>
            <a:pPr>
              <a:defRPr/>
            </a:pPr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</p:txBody>
      </p:sp>
      <p:sp>
        <p:nvSpPr>
          <p:cNvPr id="651272" name="Text Box 8"/>
          <p:cNvSpPr txBox="1">
            <a:spLocks noChangeArrowheads="1"/>
          </p:cNvSpPr>
          <p:nvPr/>
        </p:nvSpPr>
        <p:spPr bwMode="auto">
          <a:xfrm>
            <a:off x="2667000" y="2133600"/>
            <a:ext cx="2138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24.3    SMI</a:t>
            </a:r>
          </a:p>
        </p:txBody>
      </p:sp>
      <p:sp>
        <p:nvSpPr>
          <p:cNvPr id="651273" name="Text Box 9"/>
          <p:cNvSpPr txBox="1">
            <a:spLocks noChangeArrowheads="1"/>
          </p:cNvSpPr>
          <p:nvPr/>
        </p:nvSpPr>
        <p:spPr bwMode="auto">
          <a:xfrm>
            <a:off x="2667000" y="3048000"/>
            <a:ext cx="2163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24.4    MIB</a:t>
            </a:r>
          </a:p>
        </p:txBody>
      </p:sp>
      <p:sp>
        <p:nvSpPr>
          <p:cNvPr id="651274" name="Text Box 10"/>
          <p:cNvSpPr txBox="1">
            <a:spLocks noChangeArrowheads="1"/>
          </p:cNvSpPr>
          <p:nvPr/>
        </p:nvSpPr>
        <p:spPr bwMode="auto">
          <a:xfrm>
            <a:off x="2667000" y="3962400"/>
            <a:ext cx="25638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24.5    SNMP</a:t>
            </a:r>
          </a:p>
        </p:txBody>
      </p:sp>
      <p:sp>
        <p:nvSpPr>
          <p:cNvPr id="651275" name="Text Box 11"/>
          <p:cNvSpPr txBox="1">
            <a:spLocks noChangeArrowheads="1"/>
          </p:cNvSpPr>
          <p:nvPr/>
        </p:nvSpPr>
        <p:spPr bwMode="auto">
          <a:xfrm>
            <a:off x="2667000" y="4876800"/>
            <a:ext cx="3371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24.6    UDP Ports</a:t>
            </a:r>
          </a:p>
        </p:txBody>
      </p:sp>
      <p:sp>
        <p:nvSpPr>
          <p:cNvPr id="651276" name="Text Box 12"/>
          <p:cNvSpPr txBox="1">
            <a:spLocks noChangeArrowheads="1"/>
          </p:cNvSpPr>
          <p:nvPr/>
        </p:nvSpPr>
        <p:spPr bwMode="auto">
          <a:xfrm>
            <a:off x="2667000" y="5791200"/>
            <a:ext cx="3003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24.7    Security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"/>
    </mc:Choice>
    <mc:Fallback>
      <p:transition spd="slow" advTm="1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053F3B4-4891-431E-9183-F4FBE45539C0}" type="slidenum">
              <a:rPr lang="en-US" altLang="en-US" b="0"/>
              <a:pPr/>
              <a:t>5</a:t>
            </a:fld>
            <a:endParaRPr lang="en-US" altLang="en-US" b="0"/>
          </a:p>
        </p:txBody>
      </p:sp>
      <p:sp>
        <p:nvSpPr>
          <p:cNvPr id="65331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34956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24-1  CONCEPT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5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n-US" altLang="en-US" sz="2800">
                <a:latin typeface="Arial Unicode MS" pitchFamily="34" charset="-128"/>
              </a:rPr>
              <a:t>SNMP uses the concept of manager and agent. That is, a manager, usually a host, controls and monitors a set of agents, usually routers or servers (see Figure 24.1).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77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7676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1A9BDF7-CC9B-4C26-90B4-B57D1C34AF24}" type="slidenum">
              <a:rPr lang="en-US" altLang="en-US" b="0"/>
              <a:pPr/>
              <a:t>6</a:t>
            </a:fld>
            <a:endParaRPr lang="en-US" altLang="en-US" b="0"/>
          </a:p>
        </p:txBody>
      </p:sp>
      <p:sp>
        <p:nvSpPr>
          <p:cNvPr id="65536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304800" y="838200"/>
            <a:ext cx="838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Managers and Agents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91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553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245A96B-A708-475A-BC2C-A3137C8AC653}" type="slidenum">
              <a:rPr lang="en-US" altLang="en-US" b="0"/>
              <a:pPr/>
              <a:t>7</a:t>
            </a:fld>
            <a:endParaRPr lang="en-US" altLang="en-US" b="0"/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SNMP concept</a:t>
            </a:r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639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498600"/>
            <a:ext cx="7788275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5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C7BF0F2-AD12-46D9-AF59-49BD2BB93413}" type="slidenum">
              <a:rPr lang="en-US" altLang="en-US" b="0"/>
              <a:pPr/>
              <a:t>8</a:t>
            </a:fld>
            <a:endParaRPr lang="en-US" altLang="en-US" b="0"/>
          </a:p>
        </p:txBody>
      </p:sp>
      <p:sp>
        <p:nvSpPr>
          <p:cNvPr id="659458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843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81057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24-2  MANAGEMENT COMPONENTS</a:t>
            </a:r>
          </a:p>
        </p:txBody>
      </p:sp>
      <p:sp>
        <p:nvSpPr>
          <p:cNvPr id="1843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n-US" altLang="en-US" sz="2800">
                <a:latin typeface="Arial Unicode MS" pitchFamily="34" charset="-128"/>
              </a:rPr>
              <a:t>To do management tasks, SNMP uses two other protocols: Structure of Management Information (SMI) and Management Information Base (MIB). In other words, management on the Internet is done through the cooperation of three protocols: SNMP, SMI, and MIB, as shown in Figure 24.2.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2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7676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048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9B733F9-E464-4EE3-945A-42B43DEDD29E}" type="slidenum">
              <a:rPr lang="en-US" altLang="en-US" b="0"/>
              <a:pPr/>
              <a:t>9</a:t>
            </a:fld>
            <a:endParaRPr lang="en-US" altLang="en-US" b="0"/>
          </a:p>
        </p:txBody>
      </p:sp>
      <p:sp>
        <p:nvSpPr>
          <p:cNvPr id="66150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2048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304800" y="838200"/>
            <a:ext cx="8382000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SNMP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SMI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MIB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An Analogy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An Overview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0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15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7"/>
  <p:tag name="MMPROD_UIDATA" val="&lt;database version=&quot;6.0&quot;&gt;&lt;object type=&quot;1&quot; unique_id=&quot;10001&quot;&gt;&lt;object type=&quot;8&quot; unique_id=&quot;11748&quot;&gt;&lt;/object&gt;&lt;object type=&quot;2&quot; unique_id=&quot;11749&quot;&gt;&lt;object type=&quot;3&quot; unique_id=&quot;11750&quot;&gt;&lt;property id=&quot;20148&quot; value=&quot;5&quot;/&gt;&lt;property id=&quot;20300&quot; value=&quot;Slide 1&quot;/&gt;&lt;property id=&quot;20307&quot; value=&quot;614&quot;/&gt;&lt;/object&gt;&lt;object type=&quot;3&quot; unique_id=&quot;11751&quot;&gt;&lt;property id=&quot;20148&quot; value=&quot;5&quot;/&gt;&lt;property id=&quot;20300&quot; value=&quot;Slide 2 - &amp;quot;OBJECTIVES:&amp;quot;&quot;/&gt;&lt;property id=&quot;20307&quot; value=&quot;615&quot;/&gt;&lt;/object&gt;&lt;object type=&quot;3&quot; unique_id=&quot;11752&quot;&gt;&lt;property id=&quot;20148&quot; value=&quot;5&quot;/&gt;&lt;property id=&quot;20300&quot; value=&quot;Slide 3 - &amp;quot;OBJECTIVES:&amp;quot;&quot;/&gt;&lt;property id=&quot;20307&quot; value=&quot;620&quot;/&gt;&lt;/object&gt;&lt;object type=&quot;3&quot; unique_id=&quot;11753&quot;&gt;&lt;property id=&quot;20148&quot; value=&quot;5&quot;/&gt;&lt;property id=&quot;20300&quot; value=&quot;Slide 4&quot;/&gt;&lt;property id=&quot;20307&quot; value=&quot;617&quot;/&gt;&lt;/object&gt;&lt;object type=&quot;3&quot; unique_id=&quot;11754&quot;&gt;&lt;property id=&quot;20148&quot; value=&quot;5&quot;/&gt;&lt;property id=&quot;20300&quot; value=&quot;Slide 5&quot;/&gt;&lt;property id=&quot;20307&quot; value=&quot;618&quot;/&gt;&lt;/object&gt;&lt;object type=&quot;3&quot; unique_id=&quot;11755&quot;&gt;&lt;property id=&quot;20148&quot; value=&quot;5&quot;/&gt;&lt;property id=&quot;20300&quot; value=&quot;Slide 6&quot;/&gt;&lt;property id=&quot;20307&quot; value=&quot;619&quot;/&gt;&lt;/object&gt;&lt;object type=&quot;3&quot; unique_id=&quot;11756&quot;&gt;&lt;property id=&quot;20148&quot; value=&quot;5&quot;/&gt;&lt;property id=&quot;20300&quot; value=&quot;Slide 7&quot;/&gt;&lt;property id=&quot;20307&quot; value=&quot;584&quot;/&gt;&lt;/object&gt;&lt;object type=&quot;3&quot; unique_id=&quot;11757&quot;&gt;&lt;property id=&quot;20148&quot; value=&quot;5&quot;/&gt;&lt;property id=&quot;20300&quot; value=&quot;Slide 8&quot;/&gt;&lt;property id=&quot;20307&quot; value=&quot;621&quot;/&gt;&lt;/object&gt;&lt;object type=&quot;3&quot; unique_id=&quot;11758&quot;&gt;&lt;property id=&quot;20148&quot; value=&quot;5&quot;/&gt;&lt;property id=&quot;20300&quot; value=&quot;Slide 9&quot;/&gt;&lt;property id=&quot;20307&quot; value=&quot;622&quot;/&gt;&lt;/object&gt;&lt;object type=&quot;3&quot; unique_id=&quot;11759&quot;&gt;&lt;property id=&quot;20148&quot; value=&quot;5&quot;/&gt;&lt;property id=&quot;20300&quot; value=&quot;Slide 10&quot;/&gt;&lt;property id=&quot;20307&quot; value=&quot;585&quot;/&gt;&lt;/object&gt;&lt;object type=&quot;3&quot; unique_id=&quot;11760&quot;&gt;&lt;property id=&quot;20148&quot; value=&quot;5&quot;/&gt;&lt;property id=&quot;20300&quot; value=&quot;Slide 11&quot;/&gt;&lt;property id=&quot;20307&quot; value=&quot;623&quot;/&gt;&lt;/object&gt;&lt;object type=&quot;3&quot; unique_id=&quot;11761&quot;&gt;&lt;property id=&quot;20148&quot; value=&quot;5&quot;/&gt;&lt;property id=&quot;20300&quot; value=&quot;Slide 12&quot;/&gt;&lt;property id=&quot;20307&quot; value=&quot;624&quot;/&gt;&lt;/object&gt;&lt;object type=&quot;3&quot; unique_id=&quot;11762&quot;&gt;&lt;property id=&quot;20148&quot; value=&quot;5&quot;/&gt;&lt;property id=&quot;20300&quot; value=&quot;Slide 13&quot;/&gt;&lt;property id=&quot;20307&quot; value=&quot;625&quot;/&gt;&lt;/object&gt;&lt;object type=&quot;3&quot; unique_id=&quot;11763&quot;&gt;&lt;property id=&quot;20148&quot; value=&quot;5&quot;/&gt;&lt;property id=&quot;20300&quot; value=&quot;Slide 14&quot;/&gt;&lt;property id=&quot;20307&quot; value=&quot;586&quot;/&gt;&lt;/object&gt;&lt;object type=&quot;3&quot; unique_id=&quot;11764&quot;&gt;&lt;property id=&quot;20148&quot; value=&quot;5&quot;/&gt;&lt;property id=&quot;20300&quot; value=&quot;Slide 15&quot;/&gt;&lt;property id=&quot;20307&quot; value=&quot;587&quot;/&gt;&lt;/object&gt;&lt;object type=&quot;3&quot; unique_id=&quot;11765&quot;&gt;&lt;property id=&quot;20148&quot; value=&quot;5&quot;/&gt;&lt;property id=&quot;20300&quot; value=&quot;Slide 16&quot;/&gt;&lt;property id=&quot;20307&quot; value=&quot;626&quot;/&gt;&lt;/object&gt;&lt;object type=&quot;3&quot; unique_id=&quot;11766&quot;&gt;&lt;property id=&quot;20148&quot; value=&quot;5&quot;/&gt;&lt;property id=&quot;20300&quot; value=&quot;Slide 17&quot;/&gt;&lt;property id=&quot;20307&quot; value=&quot;627&quot;/&gt;&lt;/object&gt;&lt;object type=&quot;3&quot; unique_id=&quot;11767&quot;&gt;&lt;property id=&quot;20148&quot; value=&quot;5&quot;/&gt;&lt;property id=&quot;20300&quot; value=&quot;Slide 18&quot;/&gt;&lt;property id=&quot;20307&quot; value=&quot;606&quot;/&gt;&lt;/object&gt;&lt;object type=&quot;3&quot; unique_id=&quot;11768&quot;&gt;&lt;property id=&quot;20148&quot; value=&quot;5&quot;/&gt;&lt;property id=&quot;20300&quot; value=&quot;Slide 19&quot;/&gt;&lt;property id=&quot;20307&quot; value=&quot;628&quot;/&gt;&lt;/object&gt;&lt;object type=&quot;3&quot; unique_id=&quot;11769&quot;&gt;&lt;property id=&quot;20148&quot; value=&quot;5&quot;/&gt;&lt;property id=&quot;20300&quot; value=&quot;Slide 20&quot;/&gt;&lt;property id=&quot;20307&quot; value=&quot;629&quot;/&gt;&lt;/object&gt;&lt;object type=&quot;3&quot; unique_id=&quot;11770&quot;&gt;&lt;property id=&quot;20148&quot; value=&quot;5&quot;/&gt;&lt;property id=&quot;20300&quot; value=&quot;Slide 21&quot;/&gt;&lt;property id=&quot;20307&quot; value=&quot;607&quot;/&gt;&lt;/object&gt;&lt;object type=&quot;3&quot; unique_id=&quot;11771&quot;&gt;&lt;property id=&quot;20148&quot; value=&quot;5&quot;/&gt;&lt;property id=&quot;20300&quot; value=&quot;Slide 22&quot;/&gt;&lt;property id=&quot;20307&quot; value=&quot;608&quot;/&gt;&lt;/object&gt;&lt;object type=&quot;3&quot; unique_id=&quot;11772&quot;&gt;&lt;property id=&quot;20148&quot; value=&quot;5&quot;/&gt;&lt;property id=&quot;20300&quot; value=&quot;Slide 23&quot;/&gt;&lt;property id=&quot;20307&quot; value=&quot;630&quot;/&gt;&lt;/object&gt;&lt;object type=&quot;3&quot; unique_id=&quot;11773&quot;&gt;&lt;property id=&quot;20148&quot; value=&quot;5&quot;/&gt;&lt;property id=&quot;20300&quot; value=&quot;Slide 24&quot;/&gt;&lt;property id=&quot;20307&quot; value=&quot;631&quot;/&gt;&lt;/object&gt;&lt;object type=&quot;3&quot; unique_id=&quot;11774&quot;&gt;&lt;property id=&quot;20148&quot; value=&quot;5&quot;/&gt;&lt;property id=&quot;20300&quot; value=&quot;Slide 25&quot;/&gt;&lt;property id=&quot;20307&quot; value=&quot;609&quot;/&gt;&lt;/object&gt;&lt;object type=&quot;3&quot; unique_id=&quot;11775&quot;&gt;&lt;property id=&quot;20148&quot; value=&quot;5&quot;/&gt;&lt;property id=&quot;20300&quot; value=&quot;Slide 26&quot;/&gt;&lt;property id=&quot;20307&quot; value=&quot;632&quot;/&gt;&lt;/object&gt;&lt;object type=&quot;3&quot; unique_id=&quot;11776&quot;&gt;&lt;property id=&quot;20148&quot; value=&quot;5&quot;/&gt;&lt;property id=&quot;20300&quot; value=&quot;Slide 27&quot;/&gt;&lt;property id=&quot;20307&quot; value=&quot;610&quot;/&gt;&lt;/object&gt;&lt;object type=&quot;3&quot; unique_id=&quot;11777&quot;&gt;&lt;property id=&quot;20148&quot; value=&quot;5&quot;/&gt;&lt;property id=&quot;20300&quot; value=&quot;Slide 28&quot;/&gt;&lt;property id=&quot;20307&quot; value=&quot;633&quot;/&gt;&lt;/object&gt;&lt;object type=&quot;3&quot; unique_id=&quot;11778&quot;&gt;&lt;property id=&quot;20148&quot; value=&quot;5&quot;/&gt;&lt;property id=&quot;20300&quot; value=&quot;Slide 29&quot;/&gt;&lt;property id=&quot;20307&quot; value=&quot;588&quot;/&gt;&lt;/object&gt;&lt;object type=&quot;3&quot; unique_id=&quot;11779&quot;&gt;&lt;property id=&quot;20148&quot; value=&quot;5&quot;/&gt;&lt;property id=&quot;20300&quot; value=&quot;Slide 30&quot;/&gt;&lt;property id=&quot;20307&quot; value=&quot;634&quot;/&gt;&lt;/object&gt;&lt;object type=&quot;3&quot; unique_id=&quot;11780&quot;&gt;&lt;property id=&quot;20148&quot; value=&quot;5&quot;/&gt;&lt;property id=&quot;20300&quot; value=&quot;Slide 31&quot;/&gt;&lt;property id=&quot;20307&quot; value=&quot;589&quot;/&gt;&lt;/object&gt;&lt;object type=&quot;3&quot; unique_id=&quot;11781&quot;&gt;&lt;property id=&quot;20148&quot; value=&quot;5&quot;/&gt;&lt;property id=&quot;20300&quot; value=&quot;Slide 32&quot;/&gt;&lt;property id=&quot;20307&quot; value=&quot;635&quot;/&gt;&lt;/object&gt;&lt;object type=&quot;3&quot; unique_id=&quot;11782&quot;&gt;&lt;property id=&quot;20148&quot; value=&quot;5&quot;/&gt;&lt;property id=&quot;20300&quot; value=&quot;Slide 33&quot;/&gt;&lt;property id=&quot;20307&quot; value=&quot;636&quot;/&gt;&lt;/object&gt;&lt;object type=&quot;3&quot; unique_id=&quot;11783&quot;&gt;&lt;property id=&quot;20148&quot; value=&quot;5&quot;/&gt;&lt;property id=&quot;20300&quot; value=&quot;Slide 34&quot;/&gt;&lt;property id=&quot;20307&quot; value=&quot;590&quot;/&gt;&lt;/object&gt;&lt;object type=&quot;3&quot; unique_id=&quot;11784&quot;&gt;&lt;property id=&quot;20148&quot; value=&quot;5&quot;/&gt;&lt;property id=&quot;20300&quot; value=&quot;Slide 35&quot;/&gt;&lt;property id=&quot;20307&quot; value=&quot;595&quot;/&gt;&lt;/object&gt;&lt;object type=&quot;3&quot; unique_id=&quot;11785&quot;&gt;&lt;property id=&quot;20148&quot; value=&quot;5&quot;/&gt;&lt;property id=&quot;20300&quot; value=&quot;Slide 36&quot;/&gt;&lt;property id=&quot;20307&quot; value=&quot;597&quot;/&gt;&lt;/object&gt;&lt;object type=&quot;3&quot; unique_id=&quot;11786&quot;&gt;&lt;property id=&quot;20148&quot; value=&quot;5&quot;/&gt;&lt;property id=&quot;20300&quot; value=&quot;Slide 37&quot;/&gt;&lt;property id=&quot;20307&quot; value=&quot;598&quot;/&gt;&lt;/object&gt;&lt;object type=&quot;3&quot; unique_id=&quot;11787&quot;&gt;&lt;property id=&quot;20148&quot; value=&quot;5&quot;/&gt;&lt;property id=&quot;20300&quot; value=&quot;Slide 38&quot;/&gt;&lt;property id=&quot;20307&quot; value=&quot;599&quot;/&gt;&lt;/object&gt;&lt;object type=&quot;3&quot; unique_id=&quot;11788&quot;&gt;&lt;property id=&quot;20148&quot; value=&quot;5&quot;/&gt;&lt;property id=&quot;20300&quot; value=&quot;Slide 39&quot;/&gt;&lt;property id=&quot;20307&quot; value=&quot;637&quot;/&gt;&lt;/object&gt;&lt;object type=&quot;3&quot; unique_id=&quot;11789&quot;&gt;&lt;property id=&quot;20148&quot; value=&quot;5&quot;/&gt;&lt;property id=&quot;20300&quot; value=&quot;Slide 40&quot;/&gt;&lt;property id=&quot;20307&quot; value=&quot;638&quot;/&gt;&lt;/object&gt;&lt;object type=&quot;3&quot; unique_id=&quot;11790&quot;&gt;&lt;property id=&quot;20148&quot; value=&quot;5&quot;/&gt;&lt;property id=&quot;20300&quot; value=&quot;Slide 41&quot;/&gt;&lt;property id=&quot;20307&quot; value=&quot;600&quot;/&gt;&lt;/object&gt;&lt;object type=&quot;3&quot; unique_id=&quot;11791&quot;&gt;&lt;property id=&quot;20148&quot; value=&quot;5&quot;/&gt;&lt;property id=&quot;20300&quot; value=&quot;Slide 42&quot;/&gt;&lt;property id=&quot;20307&quot; value=&quot;601&quot;/&gt;&lt;/object&gt;&lt;object type=&quot;3&quot; unique_id=&quot;11792&quot;&gt;&lt;property id=&quot;20148&quot; value=&quot;5&quot;/&gt;&lt;property id=&quot;20300&quot; value=&quot;Slide 43&quot;/&gt;&lt;property id=&quot;20307&quot; value=&quot;639&quot;/&gt;&lt;/object&gt;&lt;object type=&quot;3&quot; unique_id=&quot;11793&quot;&gt;&lt;property id=&quot;20148&quot; value=&quot;5&quot;/&gt;&lt;property id=&quot;20300&quot; value=&quot;Slide 44&quot;/&gt;&lt;property id=&quot;20307&quot; value=&quot;640&quot;/&gt;&lt;/object&gt;&lt;object type=&quot;3&quot; unique_id=&quot;11794&quot;&gt;&lt;property id=&quot;20148&quot; value=&quot;5&quot;/&gt;&lt;property id=&quot;20300&quot; value=&quot;Slide 45&quot;/&gt;&lt;property id=&quot;20307&quot; value=&quot;602&quot;/&gt;&lt;/object&gt;&lt;object type=&quot;3&quot; unique_id=&quot;11795&quot;&gt;&lt;property id=&quot;20148&quot; value=&quot;5&quot;/&gt;&lt;property id=&quot;20300&quot; value=&quot;Slide 46&quot;/&gt;&lt;property id=&quot;20307&quot; value=&quot;641&quot;/&gt;&lt;/object&gt;&lt;object type=&quot;3&quot; unique_id=&quot;11796&quot;&gt;&lt;property id=&quot;20148&quot; value=&quot;5&quot;/&gt;&lt;property id=&quot;20300&quot; value=&quot;Slide 47&quot;/&gt;&lt;property id=&quot;20307&quot; value=&quot;603&quot;/&gt;&lt;/object&gt;&lt;object type=&quot;3&quot; unique_id=&quot;11797&quot;&gt;&lt;property id=&quot;20148&quot; value=&quot;5&quot;/&gt;&lt;property id=&quot;20300&quot; value=&quot;Slide 48&quot;/&gt;&lt;property id=&quot;20307&quot; value=&quot;604&quot;/&gt;&lt;/object&gt;&lt;object type=&quot;3&quot; unique_id=&quot;11798&quot;&gt;&lt;property id=&quot;20148&quot; value=&quot;5&quot;/&gt;&lt;property id=&quot;20300&quot; value=&quot;Slide 49&quot;/&gt;&lt;property id=&quot;20307&quot; value=&quot;642&quot;/&gt;&lt;/object&gt;&lt;object type=&quot;3&quot; unique_id=&quot;11799&quot;&gt;&lt;property id=&quot;20148&quot; value=&quot;5&quot;/&gt;&lt;property id=&quot;20300&quot; value=&quot;Slide 50&quot;/&gt;&lt;property id=&quot;20307&quot; value=&quot;605&quot;/&gt;&lt;/object&gt;&lt;object type=&quot;3&quot; unique_id=&quot;11800&quot;&gt;&lt;property id=&quot;20148&quot; value=&quot;5&quot;/&gt;&lt;property id=&quot;20300&quot; value=&quot;Slide 51&quot;/&gt;&lt;property id=&quot;20307&quot; value=&quot;643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0.5|21.9|3.3|2|2.7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5524</TotalTime>
  <Words>458</Words>
  <Application>Microsoft Office PowerPoint</Application>
  <PresentationFormat>On-screen Show (4:3)</PresentationFormat>
  <Paragraphs>87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Tahoma</vt:lpstr>
      <vt:lpstr>Arial</vt:lpstr>
      <vt:lpstr>Wingdings</vt:lpstr>
      <vt:lpstr>Times New Roman</vt:lpstr>
      <vt:lpstr>McGrawHill-Italic</vt:lpstr>
      <vt:lpstr>Times</vt:lpstr>
      <vt:lpstr>Symbol</vt:lpstr>
      <vt:lpstr>Zurich Ex BT</vt:lpstr>
      <vt:lpstr>Adobe Heiti Std R</vt:lpstr>
      <vt:lpstr>Arial Unicode MS</vt:lpstr>
      <vt:lpstr>Blends</vt:lpstr>
      <vt:lpstr>PowerPoint Presentation</vt:lpstr>
      <vt:lpstr>OBJECTIVES: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MAHE</cp:lastModifiedBy>
  <cp:revision>124</cp:revision>
  <dcterms:created xsi:type="dcterms:W3CDTF">2000-01-15T04:50:39Z</dcterms:created>
  <dcterms:modified xsi:type="dcterms:W3CDTF">2020-04-15T05:36:51Z</dcterms:modified>
</cp:coreProperties>
</file>